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6b0772fe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6b0772fe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b0772fe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b0772fe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6b0772fe6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6b0772fe6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6b0772fe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6b0772fe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89f9a8a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89f9a8a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89f9a8a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89f9a8a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9f9a8a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89f9a8a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89f9a8a7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89f9a8a7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2e1932e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2e1932e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9f9a8a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9f9a8a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c50bb2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9c50bb2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2e1932e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2e1932e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5771e9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5771e9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9f9a8a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9f9a8a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5771e9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5771e9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95771e96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95771e96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5771e9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5771e9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2e1932e2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2e1932e2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2e1932e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2e1932e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9c50bb2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9c50bb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9c50bb2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9c50bb2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6b0772f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6b0772f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b0772fe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b0772f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b0772fe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b0772f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b0772f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6b0772f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b0772fe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6b0772fe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6b0772fe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6b0772fe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84233" y="349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골연령 예측 프로젝트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243350" y="2480775"/>
            <a:ext cx="4835100" cy="25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오목한 부분은 구했으니까 볼록한 부분의 여러 점을 없애고 각각 하나의 점만을 취하게 한다. (아직 진행중….)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방금 구한 점들과 무게중심점 을 이용해서 손가락 관절 4개를 구했고 다시 한개씩 추출할 것이다.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적절한 퍼센테이지 만큼 곱해주어서 짤리는 부분이 없게 한다. 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5" y="38375"/>
            <a:ext cx="5212600" cy="209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 flipH="1">
            <a:off x="1213050" y="61425"/>
            <a:ext cx="30600" cy="208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2"/>
          <p:cNvCxnSpPr/>
          <p:nvPr/>
        </p:nvCxnSpPr>
        <p:spPr>
          <a:xfrm>
            <a:off x="2441250" y="84450"/>
            <a:ext cx="7800" cy="22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2"/>
          <p:cNvCxnSpPr/>
          <p:nvPr/>
        </p:nvCxnSpPr>
        <p:spPr>
          <a:xfrm>
            <a:off x="3777025" y="76775"/>
            <a:ext cx="30600" cy="21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175" y="152400"/>
            <a:ext cx="3488426" cy="335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5504325" y="207275"/>
            <a:ext cx="3328200" cy="4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무게중심 좌표와 다른 점들을 이용해서 손목 부분 추출 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65200" cy="31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550" y="207275"/>
            <a:ext cx="2431675" cy="1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5105125" y="253325"/>
            <a:ext cx="3727200" cy="4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연령의 이미지에도 정상적으로 추출이 되는지 확인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완벽하게 추출 되지는 않지만 2,3,4번째 손가락 관절 부위와 손목뼈 부위는 정확하게 추출하고 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" y="67950"/>
            <a:ext cx="2350249" cy="26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0825"/>
            <a:ext cx="2296525" cy="217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892" y="67950"/>
            <a:ext cx="2157084" cy="2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539050" y="115150"/>
            <a:ext cx="5346900" cy="4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가운데 손가락 부분을 추출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여기서 다른 손가락을 더 추출 할지 말지 고민중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80500" cy="384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391175" y="337775"/>
            <a:ext cx="4441200" cy="4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위의 방식대로 여러개의 이미지에 적용시키면 손가락의 각도에 따라 인식이 잘 안된다. 가운데 손가락이 중앙에 있지 않고 왼쪽으로 치우치기 때문에 가운데 손가락을 인식하지 못하고 있다. 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00"/>
            <a:ext cx="2441250" cy="340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700" y="2054400"/>
            <a:ext cx="2204375" cy="2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061050" y="261025"/>
            <a:ext cx="4771200" cy="4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가운데 손가락이 중앙에 위치하도록 이미지를 회전시켜준다.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무게중심을 기준으로 옆에 빨간점들의 좌표를 구한다음 atan(y,x) 를 통해서 회전해야 할 각도를 구한다음 getrotationmatrix 를 이용해서 회전을 시킨다. 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32900" cy="4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283700" y="245650"/>
            <a:ext cx="4548600" cy="4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이렇게 원하는 각도 만큼 회전을 시켰더니 다시 가운데 손가락을 추출가능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875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4260650" y="152400"/>
            <a:ext cx="4563900" cy="4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연령, 성별로 이미지 두개 정도씩 뽑아서 자동으로 추출한 roi 와 내가 직접 추출한 roi 의 iou값을 구한다.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성별, 나이별로 이미지 두개정도 뽑아서 iou를 추출한 결과를 출력했고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50 프로 이상 나온 iou의 비율이다.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손목부분은 2개가 50프로 미만으로 나왔고 나머지는 50 프로 이상이였다.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50 프로가 넘는 iou의 최종 비율은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손목 :96.5% ,4개관절 :100%, 가운데 손가락 : 100% 결과가 나왔다.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71675" cy="38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21875"/>
            <a:ext cx="5556125" cy="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5002000" y="261775"/>
            <a:ext cx="3830400" cy="4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새끼 손가락과 엄지손가락 부분 roi를 추가 했고 iou 값이 낮아 계속해서 roi 를 잘하기 위해 시도중이다. 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42300" cy="36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825" y="261775"/>
            <a:ext cx="1702500" cy="192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406525" y="207275"/>
            <a:ext cx="4425900" cy="4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boundary box 별로 이미지를 자르고 256x256으로 resize 를 했고 이진화를 진행 했지만 여전히 노이즈가 많다.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clahe 로 평탄화를 진행하고 가우시안 블러로 노이즈 제거 하고 계속 해서 threshold 값을 변경해 나가면서 좀더 좋은 값을 찾아야 한다.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96725" cy="23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2725"/>
            <a:ext cx="2312366" cy="23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525" y="152400"/>
            <a:ext cx="1752600" cy="178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772" y="2179072"/>
            <a:ext cx="1857750" cy="17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7075" y="2914873"/>
            <a:ext cx="2004300" cy="1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76575"/>
            <a:ext cx="8593500" cy="6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역할 분담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005675"/>
            <a:ext cx="8520600" cy="3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팀원 5명(팀장 포함)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딥러닝 모델 2명 -&gt; roi를 위한 모델 만들기 or roi 를 위한 모델 찾기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                              골연령 측정 모델을 찾고 논문리뷰 + 모르는 내용들 학습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이미지 전처리 2명 -&gt; opencv로 roi 하기 convexhull, convexitydefects 등 학습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팀장 1명 -&gt; 모든 내용을 학습 하고 팀원들과 진행 방향 계획, 팀원들이 만든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모델이나 roi가 신뢰도가 있는지 테스트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341552"/>
            <a:ext cx="4556200" cy="45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5153550" y="482200"/>
            <a:ext cx="374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/>
              <a:t>tjnet </a:t>
            </a:r>
            <a:r>
              <a:rPr lang="ko" sz="3400"/>
              <a:t>모델 구성</a:t>
            </a:r>
            <a:endParaRPr sz="3400"/>
          </a:p>
        </p:txBody>
      </p:sp>
      <p:sp>
        <p:nvSpPr>
          <p:cNvPr id="186" name="Google Shape;186;p32"/>
          <p:cNvSpPr txBox="1"/>
          <p:nvPr/>
        </p:nvSpPr>
        <p:spPr>
          <a:xfrm>
            <a:off x="5324325" y="1466700"/>
            <a:ext cx="299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Xception network 로 </a:t>
            </a:r>
            <a:r>
              <a:rPr lang="ko"/>
              <a:t>되어있다.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network, middle, top 으로 나눠져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Xception 의 가장 큰 특징은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separble conv 이다.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Separable convolution 이란?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일반적으로 convolution 을 진행하게 되면 연산이 복잡해지고 파라미터 개수가 많아져서 성능이 좋지 않다.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여기에 대한 해결책으로 depthwise separable , pointwise separable convolution 이 나오게 됬다.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depthwise 는 채널 끼리 나눠서 합성곱을 진행하기 때문에 채널관 상관관계가 없고 pointwise 는 1*1 로 합성곱을 하기 때문에 필터 사이즈가 1로 줄어서 연산량이 줄어든다.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10x10x3 이미지를 3*3필터 10 개로 합성곱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일반적인 방법 : 10 x 10 x 3 x 3 x 3 x 10 = 27000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separable 방법 : 10 x 10 x 3 x 3 x 10 + 10 x 10 x 10 x 1 x 10 = 19000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4862225" y="168050"/>
            <a:ext cx="39702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middle network 를 </a:t>
            </a:r>
            <a:r>
              <a:rPr lang="ko"/>
              <a:t>자세히 살펴본 구조이다.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residual 과 attention 을 이용했다.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68200" y="576975"/>
            <a:ext cx="4936576" cy="41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residual </a:t>
            </a:r>
            <a:r>
              <a:rPr lang="ko"/>
              <a:t>이란?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542875"/>
            <a:ext cx="84684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일반적으로 딥러닝의 층이 깊을 수록 성능이 좋다. 하지만 실제로 테스트를 해보면 그렇지가 않다. layer 가 깊어지면 gradient vanishing,exploding 과 같은 문제가 나타나기 때문이다.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ResNet 에서 residual connection 으로 이러한 문제를 해결했다.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575" y="2365650"/>
            <a:ext cx="5492951" cy="2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4832075" y="2320600"/>
            <a:ext cx="421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왼쪽과 같이 학습을 하게 되면 input으로 계속 새로운 값들을 받아서 학습을 하게 되는데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오른쪽과 같이 기존의 학습정보를 보존하고 새로운 학습을 하게끔 해서 이전 layer에서 추가적으로 학습해야할 정보만을 추가 하게 된다.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attention </a:t>
            </a:r>
            <a:r>
              <a:rPr lang="ko"/>
              <a:t>이란?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6469575" y="160725"/>
            <a:ext cx="26340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특정 사물을 바라 볼 때 와 같이 시선에 있는 사물은 뚜렷하게 보이는 반면 그 주변은 흐릿 하게 잘 안보인다. 이런 원리를 이용한게 attention 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low level은 전반적으로 넓은 영역을 high level은 구체적인 부분에 attention을 준다.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5" y="960500"/>
            <a:ext cx="6306200" cy="3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4751700" y="241100"/>
            <a:ext cx="4080600" cy="4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attention module 은 trunk branch 와 soft mask branch 로 </a:t>
            </a:r>
            <a:r>
              <a:rPr lang="ko"/>
              <a:t>구성된다.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trunk branch 는 보통 cnn에서 합성곱을 하게 되고 soft mask branch 는 다운 샘플링을 과 업샘플링을 통해 더 중요한 feature만을 뽑아내고 이렇게 뽑아낸 정보와 원래 input의 합성곱을해 뽑아낸 feature map 과 연산을 통해서 덧셈, 곱셈, sigmoid 등 계산한다.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" y="100450"/>
            <a:ext cx="4487525" cy="2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25" y="2889900"/>
            <a:ext cx="4032199" cy="20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5113350" y="155650"/>
            <a:ext cx="3719100" cy="4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설계를 토대로 모델을 직접 구성했다. 빨간점을 친곳만 먼저 x_data로 설정 -&gt; model 테스트를 해보기 위해서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추후 초록 부분까지 x_data로 추가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y -&gt; 나이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5" y="1985275"/>
            <a:ext cx="4329301" cy="183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75" y="132300"/>
            <a:ext cx="4424501" cy="177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925" y="2299425"/>
            <a:ext cx="2163525" cy="26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431575" y="4131775"/>
            <a:ext cx="8011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model 에 학습을 시키는데 데이터도 크고 모델도 커서 1에포크 돌리는데 30분 넘게 소요…. 그래서 코랩 gpu를 활용 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41500"/>
            <a:ext cx="7481499" cy="38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6621225" y="475975"/>
            <a:ext cx="2211000" cy="4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모델을 학습한 결과 목표했던 mae는 0.6 이하였는데 학습 데이터의 mae는 0.4가 나왔지만 검증 데이터에서 1.1 이상 과적합 발생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실제값과 예측값은 11.4 , 12.6  이므로 1.2 오차 발생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계속해서 모델을 튜닝하고 이미지도 적절한 이진화를 위해 전처리 진행중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5" y="125997"/>
            <a:ext cx="6529101" cy="2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50" y="2846972"/>
            <a:ext cx="34766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130500"/>
            <a:ext cx="8520600" cy="8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 계획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1197600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x-ray 이미지 와 x-ray 이미지별 나이의 엑셀 파일 확인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x-ray 이미지 확인시 밝기, 명암, 위치 등 다 제각각이고 노이즈도 각각 달라서 그냥 학습시키지는 못하기 때문에 roi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roi 자동추출 방법 결정하기(yolo model, custom model, boundary model, opencv 등)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roi 자동추출 한것과 사람이 roi 한것의 iou를 측정해서 50 미만인 값들이 5% 도 안되는지 확인 해서 roi 자동추출 방법 선택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roi 별로 사이즈를 통일 하고 이진화 진행 해서 x, 나이는 y 로 데이터 만들기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골연령 측정 모델 (tjnet) 생성(tjnet model이 없으면)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모델에 데이터를 학습시켜 mae 값이 0.6 이하로 만들기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전처리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손 경계를 어떻게 구할 것인가?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일단 손 이미지만을 얻어내야 한다. 그러기 위해서는 전체 contour을 구하고 contourArea 가 큰 contour만 선택하게 되면 손의 면적이 가장 크기 때문에 손 이미지만 구해지게 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contour 란? 특정 영역의 경계를 따라 같은 픽셀 강도를 가지는 선이다.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그래서 가장 첫번째로 contours 찾아야 한다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findcontours 함수가 존재하지만 사용하기 위해서는 이미지를 반드시 이진화 해야한다.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이미지를 이진화 하기 위해서는 threshold 값을 구해야 하는데 일단은 이미지의 평균값으로 최저 threshold를 주고 최고 값으로는 255를 준다.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그다음 findContours() 를 통해서 구하게 되는데 일단 외곽선만을 구하기 위해서 옵션으로 RETR_EXTERNAL 를 넣는다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max(contours, key=cv2.contourArea) 를 통해서 면적이 큰 contours 만 얻어내면 손이미지의 contours 를 구했다.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1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손경계를 구한것을 가지고 어떻게 활용 할 것인가?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978475" y="983425"/>
            <a:ext cx="50685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손 이미지의 경계에 많은 contour들이 존재한다. 하지만 내가 원하는 부분만을 얻어내기 위해서는(ROI) 필요한 좌표만을 얻어내야한다.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여기서 든 생각은 손가락 각각의 끝 점과 손가락 각각의 오목한 부분의 점들 그리고 중심점을 구하면 boundary box 를 만들 수 있겠다.  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983425"/>
            <a:ext cx="2405475" cy="3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738000" y="91975"/>
            <a:ext cx="6094200" cy="21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내가 구하고 싶은 부분을 동그라미로 체크 해 봤다.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여기를 구하기 위해서는 convexhull을 이용하면 쉽게 구할 수가 있다. convexhull 은 오목한 부분이 있는지 체크하고 있으면 없애 버리는 것이다.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hull = cv2.convexHull(max_cnt,returnPoints=False)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18700" cy="3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301" y="2232550"/>
            <a:ext cx="2002756" cy="25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5030300" y="2306450"/>
            <a:ext cx="3381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convexhull 을 사용해서 볼록한 부분만 추출 했더니 손가락 각각의 끝점은 쉽게 구할 수 있었다. 하지만 오목한 안쪽을 구하고 중앙점은 구하지 못했다.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중심점을 구하기 위해서는 cv2.moments 를 사용할 것이고 오목한 부분을 구하기 위해서는 </a:t>
            </a:r>
            <a:r>
              <a:rPr lang="ko"/>
              <a:t>cv2.convexityDefects(max_cnt, hull) 를 이용할 것이다.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707275" y="99050"/>
            <a:ext cx="5124900" cy="44697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cv2.convexityDefects 는 볼록성 결함을 찾는 것이다. return 값으로는 [시작점,끝점,가장먼점,가장 가까운지점과 가장먼점 사이의 거리] 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여기서 convexhull 과 가장 먼점을 이용해서 손가락의 오목한 부분을 검출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빨간색으로 동그라미 친 부분만 검출 하려면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far 를 빨간색 박스안에 만 걸리게 조건을 설정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직관적으로 숫자로 조건을 줄 것인가? 아니면 다른 점들을 이용해서 조건을 줄 것인가?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02475" cy="442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075175" y="311300"/>
            <a:ext cx="4785300" cy="4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cv2.convexityDefects 의 리턴값으로 far 좌표와 convex hull 사이의 거리를 준다. 이걸 이용해서 손가락 안쪽의 좌표는 가장 오목한 부분이므로 far 와 convex hull 사이의 거리가 가장 길 거 같다. 그래서  distance 를 내림차순 정렬 한다음 0~4 까지 자른 값의 인덱스를 대입하면 내가 원하는 지점의 좌표 값을 얻는다.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310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